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9675" cy="1069181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267768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978080" y="250164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37764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267768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4978080" y="5740560"/>
            <a:ext cx="219024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680328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377640" y="426240"/>
            <a:ext cx="680328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620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863880" y="574056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3880" y="2501640"/>
            <a:ext cx="331992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77640" y="5740560"/>
            <a:ext cx="6803280" cy="295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7561080" cy="1068948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504000" y="3236040"/>
            <a:ext cx="5109840" cy="74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48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48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4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Detailinforma-tionen zum Programm Detailinformationen zum Programm Detailinformationen zum Programm Detailinformationen zum 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 Detailinforma-tionen zum Programm Detailinformationen zum Programm Detailinformationen zum Programm Detailinformationen zum Programm</a:t>
            </a:r>
            <a:endParaRPr b="0" lang="de-AT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LibreOffice/7.2.1.2$Windows_X86_64 LibreOffice_project/87b77fad49947c1441b67c559c339af8f3517e22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2020-03-11T18:11:21Z</dcterms:created>
  <dc:creator/>
  <dc:description/>
  <dc:language>de-AT</dc:language>
  <cp:lastModifiedBy/>
  <dcterms:modified xsi:type="dcterms:W3CDTF">2023-01-27T09:28:47Z</dcterms:modified>
  <cp:revision>9</cp:revision>
  <dc:subject/>
  <dc:title/>
</cp:coreProperties>
</file>