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media/image1.png" ContentType="image/pn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7559675" cy="10691813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77640" y="2501640"/>
            <a:ext cx="680328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77640" y="5740560"/>
            <a:ext cx="680328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377640" y="2501640"/>
            <a:ext cx="331992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3863880" y="2501640"/>
            <a:ext cx="331992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/>
          </p:nvPr>
        </p:nvSpPr>
        <p:spPr>
          <a:xfrm>
            <a:off x="377640" y="5740560"/>
            <a:ext cx="331992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29" name="PlaceHolder 5"/>
          <p:cNvSpPr>
            <a:spLocks noGrp="1"/>
          </p:cNvSpPr>
          <p:nvPr>
            <p:ph/>
          </p:nvPr>
        </p:nvSpPr>
        <p:spPr>
          <a:xfrm>
            <a:off x="3863880" y="5740560"/>
            <a:ext cx="331992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377640" y="2501640"/>
            <a:ext cx="219024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2677680" y="2501640"/>
            <a:ext cx="219024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4978080" y="2501640"/>
            <a:ext cx="219024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377640" y="5740560"/>
            <a:ext cx="219024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35" name="PlaceHolder 6"/>
          <p:cNvSpPr>
            <a:spLocks noGrp="1"/>
          </p:cNvSpPr>
          <p:nvPr>
            <p:ph/>
          </p:nvPr>
        </p:nvSpPr>
        <p:spPr>
          <a:xfrm>
            <a:off x="2677680" y="5740560"/>
            <a:ext cx="219024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36" name="PlaceHolder 7"/>
          <p:cNvSpPr>
            <a:spLocks noGrp="1"/>
          </p:cNvSpPr>
          <p:nvPr>
            <p:ph/>
          </p:nvPr>
        </p:nvSpPr>
        <p:spPr>
          <a:xfrm>
            <a:off x="4978080" y="5740560"/>
            <a:ext cx="219024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subTitle"/>
          </p:nvPr>
        </p:nvSpPr>
        <p:spPr>
          <a:xfrm>
            <a:off x="377640" y="2501640"/>
            <a:ext cx="6803280" cy="620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/>
          </p:nvPr>
        </p:nvSpPr>
        <p:spPr>
          <a:xfrm>
            <a:off x="377640" y="2501640"/>
            <a:ext cx="6803280" cy="620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7640" y="2501640"/>
            <a:ext cx="3319920" cy="620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3863880" y="2501640"/>
            <a:ext cx="3319920" cy="620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subTitle"/>
          </p:nvPr>
        </p:nvSpPr>
        <p:spPr>
          <a:xfrm>
            <a:off x="377640" y="426240"/>
            <a:ext cx="6803280" cy="827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377640" y="2501640"/>
            <a:ext cx="331992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3863880" y="2501640"/>
            <a:ext cx="3319920" cy="620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/>
          </p:nvPr>
        </p:nvSpPr>
        <p:spPr>
          <a:xfrm>
            <a:off x="377640" y="5740560"/>
            <a:ext cx="331992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7640" y="2501640"/>
            <a:ext cx="3319920" cy="620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3863880" y="2501640"/>
            <a:ext cx="331992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3863880" y="5740560"/>
            <a:ext cx="331992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77640" y="2501640"/>
            <a:ext cx="331992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3863880" y="2501640"/>
            <a:ext cx="331992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377640" y="5740560"/>
            <a:ext cx="680328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" descr=""/>
          <p:cNvPicPr/>
          <p:nvPr/>
        </p:nvPicPr>
        <p:blipFill>
          <a:blip r:embed="rId2"/>
          <a:stretch/>
        </p:blipFill>
        <p:spPr>
          <a:xfrm>
            <a:off x="0" y="0"/>
            <a:ext cx="7562160" cy="10690560"/>
          </a:xfrm>
          <a:prstGeom prst="rect">
            <a:avLst/>
          </a:prstGeom>
          <a:ln w="0">
            <a:noFill/>
          </a:ln>
        </p:spPr>
      </p:pic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CustomShape 1"/>
          <p:cNvSpPr/>
          <p:nvPr/>
        </p:nvSpPr>
        <p:spPr>
          <a:xfrm>
            <a:off x="504000" y="3236040"/>
            <a:ext cx="5110920" cy="741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de-AT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Dies ist ein Mustertext zum Kirchenprogramm</a:t>
            </a:r>
            <a:endParaRPr b="0" lang="de-AT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AT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de-AT" sz="4800" spc="-1" strike="noStrike">
                <a:solidFill>
                  <a:srgbClr val="000000"/>
                </a:solidFill>
                <a:latin typeface="Calibri"/>
                <a:ea typeface="DejaVu Sans"/>
              </a:rPr>
              <a:t>Überschrift des </a:t>
            </a:r>
            <a:endParaRPr b="0" lang="de-AT" sz="4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de-AT" sz="4800" spc="-1" strike="noStrike">
                <a:solidFill>
                  <a:srgbClr val="000000"/>
                </a:solidFill>
                <a:latin typeface="Calibri"/>
                <a:ea typeface="DejaVu Sans"/>
              </a:rPr>
              <a:t>Programms</a:t>
            </a:r>
            <a:endParaRPr b="0" lang="de-AT" sz="4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AT" sz="4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AT" sz="4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de-AT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Detailinformationen zum Programm Detailinforma-tionen zum Programm Detailinformationen zum Programm Detailinformationen zum Programm Detailinformationen zum Programm</a:t>
            </a:r>
            <a:endParaRPr b="0" lang="de-AT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AT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de-AT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Detailinformationen zum Programm  Detailinforma-tionen zum Programm Detailinformationen zum Programm Detailinformationen zum Programm Detailinformationen zum Programm</a:t>
            </a:r>
            <a:endParaRPr b="0" lang="de-AT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AT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Application>LibreOffice/7.2.1.2$Windows_X86_64 LibreOffice_project/87b77fad49947c1441b67c559c339af8f3517e22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2020-03-11T18:11:21Z</dcterms:created>
  <dc:creator/>
  <dc:description/>
  <dc:language>de-AT</dc:language>
  <cp:lastModifiedBy/>
  <dcterms:modified xsi:type="dcterms:W3CDTF">2023-01-27T09:22:24Z</dcterms:modified>
  <cp:revision>6</cp:revision>
  <dc:subject/>
  <dc:title/>
</cp:coreProperties>
</file>