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0691813" cy="15119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de-AT" sz="4400" spc="-1" strike="noStrike">
                <a:latin typeface="Arial"/>
              </a:rPr>
              <a:t>Folie mittels Klicken verschieben</a:t>
            </a:r>
            <a:endParaRPr b="0" lang="de-AT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de-AT" sz="2000" spc="-1" strike="noStrike">
                <a:latin typeface="Arial"/>
              </a:rPr>
              <a:t>Format der Notizen mittels Klicken bearbeiten</a:t>
            </a:r>
            <a:endParaRPr b="0" lang="de-AT" sz="20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de-AT" sz="1400" spc="-1" strike="noStrike">
                <a:latin typeface="Times New Roman"/>
              </a:rPr>
              <a:t>&lt;Kopfzeile&gt;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r"/>
            <a:r>
              <a:rPr b="0" lang="de-AT" sz="1400" spc="-1" strike="noStrike">
                <a:latin typeface="Times New Roman"/>
              </a:rPr>
              <a:t>&lt;Datum/Uhrzeit&gt;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r>
              <a:rPr b="0" lang="de-AT" sz="1400" spc="-1" strike="noStrike">
                <a:latin typeface="Times New Roman"/>
              </a:rPr>
              <a:t>&lt;Fußzeile&gt;</a:t>
            </a:r>
            <a:endParaRPr b="0" lang="de-AT" sz="1400" spc="-1" strike="noStrike"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/>
            <a:fld id="{11AA76E9-0937-4A5D-9EAC-2E38DF2E7141}" type="slidenum">
              <a:rPr b="0" lang="de-AT" sz="1400" spc="-1" strike="noStrike">
                <a:latin typeface="Times New Roman"/>
              </a:rPr>
              <a:t>&lt;Foliennummer&gt;</a:t>
            </a:fld>
            <a:endParaRPr b="0" lang="de-AT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880" cy="359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de-AT" sz="20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3884760" y="8685360"/>
            <a:ext cx="296928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78756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7041240" y="353772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3424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78756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7041240" y="8118000"/>
            <a:ext cx="309816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34240" y="603000"/>
            <a:ext cx="9622080" cy="1170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464800" y="811800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603000"/>
            <a:ext cx="9622080" cy="2524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34240" y="8118000"/>
            <a:ext cx="9622080" cy="418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0694520" cy="1511892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684000" y="4608000"/>
            <a:ext cx="6716880" cy="74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60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60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6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Detailinformationen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zum Programm Detailinformationen zum Programm Detail-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informationen zum Programm Detailinformationen zum 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</a:t>
            </a:r>
            <a:endParaRPr b="0" lang="de-A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Application>LibreOffice/7.2.1.2$Windows_X86_64 LibreOffice_project/87b77fad49947c1441b67c559c339af8f3517e22</Application>
  <AppVersion>15.0000</AppVersion>
  <Words>1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2020-02-27T13:36:44Z</dcterms:created>
  <dc:creator>Melanie Bagladi</dc:creator>
  <dc:description/>
  <dc:language>de-AT</dc:language>
  <cp:lastModifiedBy/>
  <cp:lastPrinted>2020-02-27T13:59:40Z</cp:lastPrinted>
  <dcterms:modified xsi:type="dcterms:W3CDTF">2023-01-27T09:16:58Z</dcterms:modified>
  <cp:revision>13</cp:revision>
  <dc:subject/>
  <dc:title>PowerPoint-Präsentation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1</vt:i4>
  </property>
  <property fmtid="{D5CDD505-2E9C-101B-9397-08002B2CF9AE}" pid="7" name="PresentationFormat">
    <vt:lpwstr>Benutzerdefiniert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</vt:i4>
  </property>
</Properties>
</file>