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media/image1.png" ContentType="image/png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_rels/slide1.xml.rels" ContentType="application/vnd.openxmlformats-package.relationships+xml"/>
  <Override PartName="/ppt/presProps.xml" ContentType="application/vnd.openxmlformats-officedocument.presentationml.presProps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10691813" cy="7559675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34240" y="301320"/>
            <a:ext cx="9622080" cy="1261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de-AT" sz="4400" spc="-1" strike="noStrike"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/>
          </p:nvPr>
        </p:nvSpPr>
        <p:spPr>
          <a:xfrm>
            <a:off x="534240" y="1768680"/>
            <a:ext cx="9622080" cy="2090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de-AT" sz="3200" spc="-1" strike="noStrike"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/>
          </p:nvPr>
        </p:nvSpPr>
        <p:spPr>
          <a:xfrm>
            <a:off x="534240" y="4058640"/>
            <a:ext cx="9622080" cy="2090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de-AT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laceHolder 1"/>
          <p:cNvSpPr>
            <a:spLocks noGrp="1"/>
          </p:cNvSpPr>
          <p:nvPr>
            <p:ph type="title"/>
          </p:nvPr>
        </p:nvSpPr>
        <p:spPr>
          <a:xfrm>
            <a:off x="534240" y="301320"/>
            <a:ext cx="9622080" cy="1261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de-AT" sz="4400" spc="-1" strike="noStrike">
              <a:latin typeface="Arial"/>
            </a:endParaRPr>
          </a:p>
        </p:txBody>
      </p:sp>
      <p:sp>
        <p:nvSpPr>
          <p:cNvPr id="26" name="PlaceHolder 2"/>
          <p:cNvSpPr>
            <a:spLocks noGrp="1"/>
          </p:cNvSpPr>
          <p:nvPr>
            <p:ph/>
          </p:nvPr>
        </p:nvSpPr>
        <p:spPr>
          <a:xfrm>
            <a:off x="534240" y="1768680"/>
            <a:ext cx="4695480" cy="2090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de-AT" sz="3200" spc="-1" strike="noStrike">
              <a:latin typeface="Arial"/>
            </a:endParaRPr>
          </a:p>
        </p:txBody>
      </p:sp>
      <p:sp>
        <p:nvSpPr>
          <p:cNvPr id="27" name="PlaceHolder 3"/>
          <p:cNvSpPr>
            <a:spLocks noGrp="1"/>
          </p:cNvSpPr>
          <p:nvPr>
            <p:ph/>
          </p:nvPr>
        </p:nvSpPr>
        <p:spPr>
          <a:xfrm>
            <a:off x="5464800" y="1768680"/>
            <a:ext cx="4695480" cy="2090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de-AT" sz="3200" spc="-1" strike="noStrike">
              <a:latin typeface="Arial"/>
            </a:endParaRPr>
          </a:p>
        </p:txBody>
      </p:sp>
      <p:sp>
        <p:nvSpPr>
          <p:cNvPr id="28" name="PlaceHolder 4"/>
          <p:cNvSpPr>
            <a:spLocks noGrp="1"/>
          </p:cNvSpPr>
          <p:nvPr>
            <p:ph/>
          </p:nvPr>
        </p:nvSpPr>
        <p:spPr>
          <a:xfrm>
            <a:off x="534240" y="4058640"/>
            <a:ext cx="4695480" cy="2090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de-AT" sz="3200" spc="-1" strike="noStrike">
              <a:latin typeface="Arial"/>
            </a:endParaRPr>
          </a:p>
        </p:txBody>
      </p:sp>
      <p:sp>
        <p:nvSpPr>
          <p:cNvPr id="29" name="PlaceHolder 5"/>
          <p:cNvSpPr>
            <a:spLocks noGrp="1"/>
          </p:cNvSpPr>
          <p:nvPr>
            <p:ph/>
          </p:nvPr>
        </p:nvSpPr>
        <p:spPr>
          <a:xfrm>
            <a:off x="5464800" y="4058640"/>
            <a:ext cx="4695480" cy="2090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de-AT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534240" y="301320"/>
            <a:ext cx="9622080" cy="1261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de-AT" sz="4400" spc="-1" strike="noStrike">
              <a:latin typeface="Arial"/>
            </a:endParaRPr>
          </a:p>
        </p:txBody>
      </p:sp>
      <p:sp>
        <p:nvSpPr>
          <p:cNvPr id="31" name="PlaceHolder 2"/>
          <p:cNvSpPr>
            <a:spLocks noGrp="1"/>
          </p:cNvSpPr>
          <p:nvPr>
            <p:ph/>
          </p:nvPr>
        </p:nvSpPr>
        <p:spPr>
          <a:xfrm>
            <a:off x="534240" y="1768680"/>
            <a:ext cx="3098160" cy="2090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de-AT" sz="3200" spc="-1" strike="noStrike">
              <a:latin typeface="Arial"/>
            </a:endParaRPr>
          </a:p>
        </p:txBody>
      </p:sp>
      <p:sp>
        <p:nvSpPr>
          <p:cNvPr id="32" name="PlaceHolder 3"/>
          <p:cNvSpPr>
            <a:spLocks noGrp="1"/>
          </p:cNvSpPr>
          <p:nvPr>
            <p:ph/>
          </p:nvPr>
        </p:nvSpPr>
        <p:spPr>
          <a:xfrm>
            <a:off x="3787560" y="1768680"/>
            <a:ext cx="3098160" cy="2090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de-AT" sz="3200" spc="-1" strike="noStrike">
              <a:latin typeface="Arial"/>
            </a:endParaRPr>
          </a:p>
        </p:txBody>
      </p:sp>
      <p:sp>
        <p:nvSpPr>
          <p:cNvPr id="33" name="PlaceHolder 4"/>
          <p:cNvSpPr>
            <a:spLocks noGrp="1"/>
          </p:cNvSpPr>
          <p:nvPr>
            <p:ph/>
          </p:nvPr>
        </p:nvSpPr>
        <p:spPr>
          <a:xfrm>
            <a:off x="7041240" y="1768680"/>
            <a:ext cx="3098160" cy="2090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de-AT" sz="3200" spc="-1" strike="noStrike">
              <a:latin typeface="Arial"/>
            </a:endParaRPr>
          </a:p>
        </p:txBody>
      </p:sp>
      <p:sp>
        <p:nvSpPr>
          <p:cNvPr id="34" name="PlaceHolder 5"/>
          <p:cNvSpPr>
            <a:spLocks noGrp="1"/>
          </p:cNvSpPr>
          <p:nvPr>
            <p:ph/>
          </p:nvPr>
        </p:nvSpPr>
        <p:spPr>
          <a:xfrm>
            <a:off x="534240" y="4058640"/>
            <a:ext cx="3098160" cy="2090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de-AT" sz="3200" spc="-1" strike="noStrike">
              <a:latin typeface="Arial"/>
            </a:endParaRPr>
          </a:p>
        </p:txBody>
      </p:sp>
      <p:sp>
        <p:nvSpPr>
          <p:cNvPr id="35" name="PlaceHolder 6"/>
          <p:cNvSpPr>
            <a:spLocks noGrp="1"/>
          </p:cNvSpPr>
          <p:nvPr>
            <p:ph/>
          </p:nvPr>
        </p:nvSpPr>
        <p:spPr>
          <a:xfrm>
            <a:off x="3787560" y="4058640"/>
            <a:ext cx="3098160" cy="2090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de-AT" sz="3200" spc="-1" strike="noStrike">
              <a:latin typeface="Arial"/>
            </a:endParaRPr>
          </a:p>
        </p:txBody>
      </p:sp>
      <p:sp>
        <p:nvSpPr>
          <p:cNvPr id="36" name="PlaceHolder 7"/>
          <p:cNvSpPr>
            <a:spLocks noGrp="1"/>
          </p:cNvSpPr>
          <p:nvPr>
            <p:ph/>
          </p:nvPr>
        </p:nvSpPr>
        <p:spPr>
          <a:xfrm>
            <a:off x="7041240" y="4058640"/>
            <a:ext cx="3098160" cy="2090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de-AT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1"/>
          <p:cNvSpPr>
            <a:spLocks noGrp="1"/>
          </p:cNvSpPr>
          <p:nvPr>
            <p:ph type="title"/>
          </p:nvPr>
        </p:nvSpPr>
        <p:spPr>
          <a:xfrm>
            <a:off x="534240" y="301320"/>
            <a:ext cx="9622080" cy="1261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de-AT" sz="4400" spc="-1" strike="noStrike">
              <a:latin typeface="Arial"/>
            </a:endParaRPr>
          </a:p>
        </p:txBody>
      </p:sp>
      <p:sp>
        <p:nvSpPr>
          <p:cNvPr id="2" name="PlaceHolder 2"/>
          <p:cNvSpPr>
            <a:spLocks noGrp="1"/>
          </p:cNvSpPr>
          <p:nvPr>
            <p:ph type="subTitle"/>
          </p:nvPr>
        </p:nvSpPr>
        <p:spPr>
          <a:xfrm>
            <a:off x="534240" y="1768680"/>
            <a:ext cx="9622080" cy="4384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de-AT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"/>
          <p:cNvSpPr>
            <a:spLocks noGrp="1"/>
          </p:cNvSpPr>
          <p:nvPr>
            <p:ph type="title"/>
          </p:nvPr>
        </p:nvSpPr>
        <p:spPr>
          <a:xfrm>
            <a:off x="534240" y="301320"/>
            <a:ext cx="9622080" cy="1261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de-AT" sz="4400" spc="-1" strike="noStrike">
              <a:latin typeface="Arial"/>
            </a:endParaRPr>
          </a:p>
        </p:txBody>
      </p:sp>
      <p:sp>
        <p:nvSpPr>
          <p:cNvPr id="4" name="PlaceHolder 2"/>
          <p:cNvSpPr>
            <a:spLocks noGrp="1"/>
          </p:cNvSpPr>
          <p:nvPr>
            <p:ph/>
          </p:nvPr>
        </p:nvSpPr>
        <p:spPr>
          <a:xfrm>
            <a:off x="534240" y="1768680"/>
            <a:ext cx="9622080" cy="4384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de-AT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34240" y="301320"/>
            <a:ext cx="9622080" cy="1261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de-AT" sz="4400" spc="-1" strike="noStrike"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534240" y="1768680"/>
            <a:ext cx="4695480" cy="4384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de-AT" sz="3200" spc="-1" strike="noStrike">
              <a:latin typeface="Arial"/>
            </a:endParaRPr>
          </a:p>
        </p:txBody>
      </p:sp>
      <p:sp>
        <p:nvSpPr>
          <p:cNvPr id="7" name="PlaceHolder 3"/>
          <p:cNvSpPr>
            <a:spLocks noGrp="1"/>
          </p:cNvSpPr>
          <p:nvPr>
            <p:ph/>
          </p:nvPr>
        </p:nvSpPr>
        <p:spPr>
          <a:xfrm>
            <a:off x="5464800" y="1768680"/>
            <a:ext cx="4695480" cy="4384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de-AT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534240" y="301320"/>
            <a:ext cx="9622080" cy="1261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de-AT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subTitle"/>
          </p:nvPr>
        </p:nvSpPr>
        <p:spPr>
          <a:xfrm>
            <a:off x="534240" y="301320"/>
            <a:ext cx="9622080" cy="5850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de-AT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534240" y="301320"/>
            <a:ext cx="9622080" cy="1261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de-AT" sz="4400" spc="-1" strike="noStrike">
              <a:latin typeface="Arial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/>
          </p:nvPr>
        </p:nvSpPr>
        <p:spPr>
          <a:xfrm>
            <a:off x="534240" y="1768680"/>
            <a:ext cx="4695480" cy="2090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de-AT" sz="3200" spc="-1" strike="noStrike">
              <a:latin typeface="Arial"/>
            </a:endParaRPr>
          </a:p>
        </p:txBody>
      </p:sp>
      <p:sp>
        <p:nvSpPr>
          <p:cNvPr id="12" name="PlaceHolder 3"/>
          <p:cNvSpPr>
            <a:spLocks noGrp="1"/>
          </p:cNvSpPr>
          <p:nvPr>
            <p:ph/>
          </p:nvPr>
        </p:nvSpPr>
        <p:spPr>
          <a:xfrm>
            <a:off x="5464800" y="1768680"/>
            <a:ext cx="4695480" cy="4384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de-AT" sz="3200" spc="-1" strike="noStrike">
              <a:latin typeface="Arial"/>
            </a:endParaRPr>
          </a:p>
        </p:txBody>
      </p:sp>
      <p:sp>
        <p:nvSpPr>
          <p:cNvPr id="13" name="PlaceHolder 4"/>
          <p:cNvSpPr>
            <a:spLocks noGrp="1"/>
          </p:cNvSpPr>
          <p:nvPr>
            <p:ph/>
          </p:nvPr>
        </p:nvSpPr>
        <p:spPr>
          <a:xfrm>
            <a:off x="534240" y="4058640"/>
            <a:ext cx="4695480" cy="2090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de-AT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34240" y="301320"/>
            <a:ext cx="9622080" cy="1261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de-AT" sz="4400" spc="-1" strike="noStrike"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>
          <a:xfrm>
            <a:off x="534240" y="1768680"/>
            <a:ext cx="4695480" cy="4384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de-AT" sz="3200" spc="-1" strike="noStrike"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/>
          </p:nvPr>
        </p:nvSpPr>
        <p:spPr>
          <a:xfrm>
            <a:off x="5464800" y="1768680"/>
            <a:ext cx="4695480" cy="2090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de-AT" sz="3200" spc="-1" strike="noStrike"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/>
          </p:nvPr>
        </p:nvSpPr>
        <p:spPr>
          <a:xfrm>
            <a:off x="5464800" y="4058640"/>
            <a:ext cx="4695480" cy="2090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de-AT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534240" y="301320"/>
            <a:ext cx="9622080" cy="1261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de-AT" sz="4400" spc="-1" strike="noStrike"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/>
          </p:nvPr>
        </p:nvSpPr>
        <p:spPr>
          <a:xfrm>
            <a:off x="534240" y="1768680"/>
            <a:ext cx="4695480" cy="2090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de-AT" sz="3200" spc="-1" strike="noStrike"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/>
          </p:nvPr>
        </p:nvSpPr>
        <p:spPr>
          <a:xfrm>
            <a:off x="5464800" y="1768680"/>
            <a:ext cx="4695480" cy="2090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de-AT" sz="3200" spc="-1" strike="noStrike"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/>
          </p:nvPr>
        </p:nvSpPr>
        <p:spPr>
          <a:xfrm>
            <a:off x="534240" y="4058640"/>
            <a:ext cx="9622080" cy="2090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de-AT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<Relationship Id="rId5" Type="http://schemas.openxmlformats.org/officeDocument/2006/relationships/slideLayout" Target="../slideLayouts/slideLayout3.xml"/><Relationship Id="rId6" Type="http://schemas.openxmlformats.org/officeDocument/2006/relationships/slideLayout" Target="../slideLayouts/slideLayout4.xml"/><Relationship Id="rId7" Type="http://schemas.openxmlformats.org/officeDocument/2006/relationships/slideLayout" Target="../slideLayouts/slideLayout5.xml"/><Relationship Id="rId8" Type="http://schemas.openxmlformats.org/officeDocument/2006/relationships/slideLayout" Target="../slideLayouts/slideLayout6.xml"/><Relationship Id="rId9" Type="http://schemas.openxmlformats.org/officeDocument/2006/relationships/slideLayout" Target="../slideLayouts/slideLayout7.xml"/><Relationship Id="rId10" Type="http://schemas.openxmlformats.org/officeDocument/2006/relationships/slideLayout" Target="../slideLayouts/slideLayout8.xml"/><Relationship Id="rId11" Type="http://schemas.openxmlformats.org/officeDocument/2006/relationships/slideLayout" Target="../slideLayouts/slideLayout9.xml"/><Relationship Id="rId12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1.xml"/><Relationship Id="rId14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0" name="" descr=""/>
          <p:cNvPicPr/>
          <p:nvPr/>
        </p:nvPicPr>
        <p:blipFill>
          <a:blip r:embed="rId2"/>
          <a:stretch/>
        </p:blipFill>
        <p:spPr>
          <a:xfrm>
            <a:off x="0" y="720"/>
            <a:ext cx="10690200" cy="7557840"/>
          </a:xfrm>
          <a:prstGeom prst="rect">
            <a:avLst/>
          </a:prstGeom>
          <a:ln w="0">
            <a:noFill/>
          </a:ln>
        </p:spPr>
      </p:pic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  <p:sldLayoutId id="2147483659" r:id="rId13"/>
    <p:sldLayoutId id="2147483660" r:id="rId1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CustomShape 1"/>
          <p:cNvSpPr/>
          <p:nvPr/>
        </p:nvSpPr>
        <p:spPr>
          <a:xfrm>
            <a:off x="252360" y="2192400"/>
            <a:ext cx="3706920" cy="4286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r>
              <a:rPr b="0" lang="de-AT" sz="1400" spc="-1" strike="noStrike">
                <a:solidFill>
                  <a:srgbClr val="000000"/>
                </a:solidFill>
                <a:latin typeface="Calibri"/>
                <a:ea typeface="DejaVu Sans"/>
              </a:rPr>
              <a:t>Dies ist ein Mustertext zum Kirchenprogramm</a:t>
            </a:r>
            <a:endParaRPr b="0" lang="de-AT" sz="14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endParaRPr b="0" lang="de-AT" sz="14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1" lang="de-AT" sz="3600" spc="-1" strike="noStrike">
                <a:solidFill>
                  <a:srgbClr val="000000"/>
                </a:solidFill>
                <a:latin typeface="Calibri"/>
                <a:ea typeface="DejaVu Sans"/>
              </a:rPr>
              <a:t>Überschrift des </a:t>
            </a:r>
            <a:endParaRPr b="0" lang="de-AT" sz="36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1" lang="de-AT" sz="3600" spc="-1" strike="noStrike">
                <a:solidFill>
                  <a:srgbClr val="000000"/>
                </a:solidFill>
                <a:latin typeface="Calibri"/>
                <a:ea typeface="DejaVu Sans"/>
              </a:rPr>
              <a:t>Programms</a:t>
            </a:r>
            <a:endParaRPr b="0" lang="de-AT" sz="36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endParaRPr b="0" lang="de-AT" sz="36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endParaRPr b="0" lang="de-AT" sz="36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1" i="1" lang="de-AT" sz="1400" spc="-1" strike="noStrike">
                <a:solidFill>
                  <a:srgbClr val="000000"/>
                </a:solidFill>
                <a:latin typeface="Calibri"/>
                <a:ea typeface="DejaVu Sans"/>
              </a:rPr>
              <a:t>Bitte nutzen Sie auch die Rückseite des Flyers für Ihr Programm!</a:t>
            </a:r>
            <a:endParaRPr b="0" lang="de-AT" sz="14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endParaRPr b="0" lang="de-AT" sz="14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de-AT" sz="1400" spc="-1" strike="noStrike">
                <a:solidFill>
                  <a:srgbClr val="000000"/>
                </a:solidFill>
                <a:latin typeface="Calibri"/>
                <a:ea typeface="DejaVu Sans"/>
              </a:rPr>
              <a:t>Detailinformationen zum Programm  Detail-informationen zum Programm Detailinfor-mationen zum Programm Detailinformationen zum Programm Detailinformationen zum Programm Detailinformationen zum Programm</a:t>
            </a:r>
            <a:endParaRPr b="0" lang="de-AT" sz="14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endParaRPr b="0" lang="de-AT" sz="1400" spc="-1" strike="noStrike">
              <a:latin typeface="Arial"/>
            </a:endParaRPr>
          </a:p>
        </p:txBody>
      </p:sp>
      <p:sp>
        <p:nvSpPr>
          <p:cNvPr id="38" name="CustomShape 2"/>
          <p:cNvSpPr/>
          <p:nvPr/>
        </p:nvSpPr>
        <p:spPr>
          <a:xfrm>
            <a:off x="5606640" y="2192400"/>
            <a:ext cx="3706920" cy="4286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r>
              <a:rPr b="0" lang="de-AT" sz="1400" spc="-1" strike="noStrike">
                <a:solidFill>
                  <a:srgbClr val="000000"/>
                </a:solidFill>
                <a:latin typeface="Calibri"/>
                <a:ea typeface="DejaVu Sans"/>
              </a:rPr>
              <a:t>Dies ist ein Mustertext zum Kirchenprogramm</a:t>
            </a:r>
            <a:endParaRPr b="0" lang="de-AT" sz="14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endParaRPr b="0" lang="de-AT" sz="14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1" lang="de-AT" sz="3600" spc="-1" strike="noStrike">
                <a:solidFill>
                  <a:srgbClr val="000000"/>
                </a:solidFill>
                <a:latin typeface="Calibri"/>
                <a:ea typeface="DejaVu Sans"/>
              </a:rPr>
              <a:t>Überschrift des </a:t>
            </a:r>
            <a:endParaRPr b="0" lang="de-AT" sz="36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1" lang="de-AT" sz="3600" spc="-1" strike="noStrike">
                <a:solidFill>
                  <a:srgbClr val="000000"/>
                </a:solidFill>
                <a:latin typeface="Calibri"/>
                <a:ea typeface="DejaVu Sans"/>
              </a:rPr>
              <a:t>Programms</a:t>
            </a:r>
            <a:endParaRPr b="0" lang="de-AT" sz="36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endParaRPr b="0" lang="de-AT" sz="36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endParaRPr b="0" lang="de-AT" sz="36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1" i="1" lang="de-AT" sz="1400" spc="-1" strike="noStrike">
                <a:solidFill>
                  <a:srgbClr val="000000"/>
                </a:solidFill>
                <a:latin typeface="Calibri"/>
                <a:ea typeface="DejaVu Sans"/>
              </a:rPr>
              <a:t>Bitte nutzen Sie auch die Rückseite des Flyers für Ihr Programm!</a:t>
            </a:r>
            <a:endParaRPr b="0" lang="de-AT" sz="14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endParaRPr b="0" lang="de-AT" sz="14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de-AT" sz="1400" spc="-1" strike="noStrike">
                <a:solidFill>
                  <a:srgbClr val="000000"/>
                </a:solidFill>
                <a:latin typeface="Calibri"/>
                <a:ea typeface="DejaVu Sans"/>
              </a:rPr>
              <a:t>Detailinformationen zum Programm  Detail-informationen zum Programm Detailinfor-mationen zum Programm Detailinformationen zum Programm Detailinformationen zum Programm Detailinformationen zum Programm</a:t>
            </a:r>
            <a:endParaRPr b="0" lang="de-AT" sz="14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endParaRPr b="0" lang="de-AT" sz="14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</TotalTime>
  <Application>LibreOffice/7.2.1.2$Windows_X86_64 LibreOffice_project/87b77fad49947c1441b67c559c339af8f3517e22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2020-03-11T17:56:38Z</dcterms:created>
  <dc:creator/>
  <dc:description/>
  <dc:language>de-AT</dc:language>
  <cp:lastModifiedBy/>
  <dcterms:modified xsi:type="dcterms:W3CDTF">2023-01-27T09:32:41Z</dcterms:modified>
  <cp:revision>5</cp:revision>
  <dc:subject/>
  <dc:title/>
</cp:coreProperties>
</file>